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0" y="2502793"/>
            <a:ext cx="6286500" cy="1894706"/>
            <a:chOff x="2952750" y="2502793"/>
            <a:chExt cx="6286500" cy="18947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43275" y="2502793"/>
              <a:ext cx="550545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0" y="3645024"/>
              <a:ext cx="6286500" cy="7524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484784"/>
            <a:ext cx="1003935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6324" y="2276872"/>
            <a:ext cx="10564291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3" y="4088916"/>
            <a:ext cx="1020425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3" y="4829696"/>
            <a:ext cx="1020425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3" y="5767245"/>
            <a:ext cx="1020425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56792"/>
            <a:ext cx="107156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5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700808"/>
            <a:ext cx="100488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325359"/>
            <a:ext cx="10369152" cy="679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135587"/>
            <a:ext cx="10369152" cy="679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085184"/>
            <a:ext cx="10369152" cy="679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276475"/>
            <a:ext cx="10153650" cy="230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104964"/>
            <a:ext cx="89289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019364"/>
            <a:ext cx="89289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4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243137"/>
            <a:ext cx="101727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71637"/>
            <a:ext cx="1067752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6792"/>
            <a:ext cx="83153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492896"/>
            <a:ext cx="9361040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005064"/>
            <a:ext cx="99371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884740"/>
            <a:ext cx="99371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484784"/>
            <a:ext cx="96297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204864"/>
            <a:ext cx="102971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072965"/>
            <a:ext cx="102971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917917"/>
            <a:ext cx="102971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832317"/>
            <a:ext cx="102971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654120"/>
            <a:ext cx="102971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56792"/>
            <a:ext cx="10668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3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012" y="908720"/>
            <a:ext cx="9705975" cy="566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43012" y="1700808"/>
            <a:ext cx="102535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3012" y="2534185"/>
            <a:ext cx="102535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43012" y="3425435"/>
            <a:ext cx="102535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43012" y="4258812"/>
            <a:ext cx="102535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43012" y="5057466"/>
            <a:ext cx="102535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43012" y="5867694"/>
            <a:ext cx="102535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0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40768"/>
            <a:ext cx="105918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7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412776"/>
            <a:ext cx="1004887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1562" y="2132856"/>
            <a:ext cx="10569054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1562" y="4005064"/>
            <a:ext cx="10569054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0080" y="5517232"/>
            <a:ext cx="810226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4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2025-12-18T01:19:58Z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